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10.jpeg" ContentType="image/jpeg"/>
  <Override PartName="/ppt/media/image5.jpeg" ContentType="image/jpeg"/>
  <Override PartName="/ppt/media/image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733400" y="0"/>
            <a:ext cx="8932680" cy="68562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733400" y="619272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Zeno Berkhan, Nico Diefenbacher, (Paul Mayer)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2880" y="62640"/>
            <a:ext cx="11948400" cy="680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458720" y="2882160"/>
            <a:ext cx="9333720" cy="11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36960" y="311400"/>
            <a:ext cx="4330440" cy="617760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743040" y="743040"/>
            <a:ext cx="3474720" cy="49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Usecases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1960" cy="645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74280" y="914400"/>
            <a:ext cx="365580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Django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65760" y="640080"/>
            <a:ext cx="950868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Class Diagrams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36960" y="321120"/>
            <a:ext cx="4330440" cy="617760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marketplace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667920" y="182880"/>
            <a:ext cx="3663720" cy="653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36960" y="321120"/>
            <a:ext cx="4330440" cy="617760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Inseration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3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846320" y="1005840"/>
            <a:ext cx="7222680" cy="45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31920" y="365760"/>
            <a:ext cx="4330440" cy="617760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7" name="Line 3"/>
          <p:cNvSpPr/>
          <p:nvPr/>
        </p:nvSpPr>
        <p:spPr>
          <a:xfrm>
            <a:off x="1436400" y="393192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917240" y="1280160"/>
            <a:ext cx="7151760" cy="45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822960"/>
            <a:ext cx="70376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testing (CI)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76640" y="1645920"/>
            <a:ext cx="96451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on push/pull request to master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14400" y="3749040"/>
            <a:ext cx="8533080" cy="187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57200" y="822960"/>
            <a:ext cx="703764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Design Patterns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76640" y="1645920"/>
            <a:ext cx="96451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Shape 4"/>
          <p:cNvSpPr txBox="1"/>
          <p:nvPr/>
        </p:nvSpPr>
        <p:spPr>
          <a:xfrm>
            <a:off x="1097280" y="3291840"/>
            <a:ext cx="7863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Django does that for you!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57200" y="822960"/>
            <a:ext cx="59709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RISK Management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1463040" y="3801240"/>
            <a:ext cx="60865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I WILL SURVIVE!!!!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3000"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and idea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Requirements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Techstack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Management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 Points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Usecases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Classdiagrams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Automation (Testing)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RISK Management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Testing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74280" y="914400"/>
            <a:ext cx="39931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822960"/>
            <a:ext cx="23515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Testing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097280" y="2037240"/>
            <a:ext cx="9783000" cy="42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Behavior driven test</a:t>
            </a:r>
            <a:endParaRPr b="0" lang="en-US" sz="5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Unittests</a:t>
            </a:r>
            <a:endParaRPr b="0" lang="en-US" sz="5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UX Tests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Demo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1040" cy="332316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Introduction and Idea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1320" cy="155232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3840" cy="155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523880" y="191160"/>
            <a:ext cx="893268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77000" y="480240"/>
            <a:ext cx="11236320" cy="589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3320" cy="523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48640" y="446760"/>
            <a:ext cx="444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914400" y="1005840"/>
            <a:ext cx="6948360" cy="21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Register to our site</a:t>
            </a: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Upload stuff</a:t>
            </a: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Contact people offering stuff</a:t>
            </a: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Browse all inserations</a:t>
            </a: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SAVE THE WORLD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1520" cy="132372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7120" cy="134712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4240" cy="170424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7560" cy="103932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1920" cy="1501920"/>
          </a:xfrm>
          <a:prstGeom prst="rect">
            <a:avLst/>
          </a:prstGeom>
          <a:ln>
            <a:noFill/>
          </a:ln>
        </p:spPr>
      </p:pic>
      <p:pic>
        <p:nvPicPr>
          <p:cNvPr id="135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4240" cy="170424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flipV="1">
            <a:off x="2017800" y="1296360"/>
            <a:ext cx="210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7120" cy="134712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 flipV="1">
            <a:off x="1977120" y="2772000"/>
            <a:ext cx="21452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0880" cy="209088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4599000" y="4030560"/>
            <a:ext cx="585360" cy="57024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6735600" y="4316760"/>
            <a:ext cx="223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199880" cy="1175040"/>
          </a:xfrm>
          <a:prstGeom prst="rect">
            <a:avLst/>
          </a:prstGeom>
          <a:ln>
            <a:noFill/>
          </a:ln>
        </p:spPr>
      </p:pic>
      <p:sp>
        <p:nvSpPr>
          <p:cNvPr id="143" name="CustomShape 5"/>
          <p:cNvSpPr/>
          <p:nvPr/>
        </p:nvSpPr>
        <p:spPr>
          <a:xfrm>
            <a:off x="2022840" y="5801400"/>
            <a:ext cx="2791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99440" y="822960"/>
            <a:ext cx="4913640" cy="93204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814720" y="1299240"/>
            <a:ext cx="223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229600" y="-22680"/>
            <a:ext cx="2856240" cy="28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Project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Weeklys/Homework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Stay on the right path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LibreOffice/6.4.3.2$Linux_X86_64 LibreOffice_project/40$Build-2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2020-06-30T09:27:30Z</dcterms:modified>
  <cp:revision>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